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Mono Medium"/>
      <p:regular r:id="rId17"/>
    </p:embeddedFont>
    <p:embeddedFont>
      <p:font typeface="Roboto Mono Medium"/>
      <p:regular r:id="rId18"/>
    </p:embeddedFont>
    <p:embeddedFont>
      <p:font typeface="Roboto Mono Medium"/>
      <p:regular r:id="rId19"/>
    </p:embeddedFont>
    <p:embeddedFont>
      <p:font typeface="Roboto Mono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-3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5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ndresSanchez18/Fuzzy-Climate-Control" TargetMode="External"/><Relationship Id="rId3" Type="http://schemas.openxmlformats.org/officeDocument/2006/relationships/hyperlink" Target="https://ieeexplore.ieee.org/document/9354656" TargetMode="External"/><Relationship Id="rId4" Type="http://schemas.openxmlformats.org/officeDocument/2006/relationships/hyperlink" Target="https://github.com/robo-fuzzy-navigation" TargetMode="External"/><Relationship Id="rId1" Type="http://schemas.openxmlformats.org/officeDocument/2006/relationships/image" Target="../media/image-10-1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38206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Projeto - Sistema Especialista Fuzzy aplicado a separação de pacotes (SEF)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01348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Apresentação do projeto SEF para classificar pacotes logísticos e definir transporte ideal.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551652" y="601134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9272" y="6018967"/>
            <a:ext cx="347663" cy="347663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6280190" y="601134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810" y="6018967"/>
            <a:ext cx="347663" cy="34766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027902" y="5994440"/>
            <a:ext cx="205668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2 colaboradores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005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Conclusões, Projetos Reais e Referências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58296"/>
            <a:ext cx="3664863" cy="2894648"/>
          </a:xfrm>
          <a:prstGeom prst="roundRect">
            <a:avLst>
              <a:gd name="adj" fmla="val 1175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7851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Conclusões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27552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Sistema útil para logística, expansível e integrável a hardware.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07004" y="4500324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Futuro: controle via CLP ou sensores.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558296"/>
            <a:ext cx="3664863" cy="2894648"/>
          </a:xfrm>
          <a:prstGeom prst="roundRect">
            <a:avLst>
              <a:gd name="adj" fmla="val 1175"/>
            </a:avLst>
          </a:prstGeom>
          <a:solidFill>
            <a:srgbClr val="404040"/>
          </a:solidFill>
          <a:ln/>
        </p:spPr>
      </p:sp>
      <p:sp>
        <p:nvSpPr>
          <p:cNvPr id="9" name="Text 6"/>
          <p:cNvSpPr/>
          <p:nvPr/>
        </p:nvSpPr>
        <p:spPr>
          <a:xfrm>
            <a:off x="10398681" y="27851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Projetos Reais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98681" y="3275528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Controle climático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98681" y="371772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Tráfego urbano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98681" y="4159925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Robôs móveis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679758"/>
            <a:ext cx="7556421" cy="1749147"/>
          </a:xfrm>
          <a:prstGeom prst="roundRect">
            <a:avLst>
              <a:gd name="adj" fmla="val 1945"/>
            </a:avLst>
          </a:prstGeom>
          <a:solidFill>
            <a:srgbClr val="404040"/>
          </a:solidFill>
          <a:ln/>
        </p:spPr>
      </p:sp>
      <p:sp>
        <p:nvSpPr>
          <p:cNvPr id="14" name="Text 11"/>
          <p:cNvSpPr/>
          <p:nvPr/>
        </p:nvSpPr>
        <p:spPr>
          <a:xfrm>
            <a:off x="6507004" y="59065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Referências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07004" y="639699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Ross, T. J. Fuzzy Logic with Engineering Applications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507004" y="683918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Scikit-Fuzzy Docs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563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EQUIPE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09392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Tulho Pereira dos Santos 20221011800245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63927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Engenharia de controle e Automação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709392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Mateus Gomes Brito 20221011800253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00406" y="463927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Engenharia de controle e Automação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709392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Artur Teixeira de Sousa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607022" y="4276368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20222003800019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607022" y="484334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Engenharia Elétrica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013638" y="3709392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Pedro Henrique Damasceno 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1013638" y="4276368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20221011800199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1013638" y="4843343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Engenharia de controle e automação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62438"/>
            <a:ext cx="5670590" cy="35046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7867" y="236243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OBJETIVOS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747867" y="3065502"/>
            <a:ext cx="70887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Desenvolver sistema fuzzy para classificar pacotes por peso e volume.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747867" y="3927396"/>
            <a:ext cx="70887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Definir transporte ideal: moto, carro ou caminhão.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750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Descrição do Problema e Elementos do SEF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320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Problema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131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Classificação correta evita custos e atrasos logísticos.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8015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Sistema fuzzy lida com incertezas e decisões realistas.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9320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Elementos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5131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Entradas: Peso (kg) e Volume (L)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9553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Saída: Tipo de transporte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3975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Mecanismo: Inferência fuzzy Mamdani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8397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Interface: Tkinter em Python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35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Algoritmo e Variáveis de Entrada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12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Algoritmo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859530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Uso da biblioteca skfuzzy.control com fuzzificação, regras e defuzzificação.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2912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3369112"/>
            <a:ext cx="2890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Variáveis de Peso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859530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Leve (0-15 kg), Médio (10-50 kg), Pesado (40-100 kg)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7647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842635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Variáveis de Volume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3330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Pequeno (0-60 L), Médio (50-180 L), Grande (160-300 L)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6459"/>
            <a:ext cx="115682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Variável de Saída e Base de Regras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72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Destino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0533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Motos (0-30)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49555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Carros (25-70)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Caminhões (65-100)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472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Regras Exemplos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0533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peso leve e volume pequeno → motos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49555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peso médio e volume médio → carro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peso pesado e volume grande → caminhão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peso leve e volume médio → carro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peso leve e volume grande → carro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peso médio e volume pequeno → moto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57065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peso médio e volume grande → caminhão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614874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peso pesado e volume pequeno → carro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65909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 peso médio e volume grande → caminhão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4699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Cenário do Estudo e Código Python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047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4825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Cenário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97299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Pacotes inseridos via interface são classificados e exibem destino ideal.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017306" y="48348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Saída inclui valor fuzzy e gráfico.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65142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9" name="Text 6"/>
          <p:cNvSpPr/>
          <p:nvPr/>
        </p:nvSpPr>
        <p:spPr>
          <a:xfrm>
            <a:off x="7017306" y="5729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Código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017306" y="621970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Disponível no GitHub: sef-logistica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15822"/>
            <a:ext cx="129292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Cenários Avaliados e Análises Críticas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64762"/>
            <a:ext cx="13042821" cy="1966198"/>
          </a:xfrm>
          <a:prstGeom prst="roundRect">
            <a:avLst>
              <a:gd name="adj" fmla="val 173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77238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4916091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 kg, 20 L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5824" y="4916091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Moto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5422702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556641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30 kg, 100 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45824" y="556641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Carro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607302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621672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70 kg, 250 L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45824" y="621672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Caminhão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93790" y="698611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sistema responde bem a variações. Ajustes finos podem melhorar precisão.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2317"/>
            <a:ext cx="4016097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Simulação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365766"/>
            <a:ext cx="7580352" cy="580322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993279" y="1345763"/>
            <a:ext cx="3082528" cy="401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Entradas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10993279" y="1907977"/>
            <a:ext cx="3082528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Peso - 5 Kg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10993279" y="2309455"/>
            <a:ext cx="3082528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Volume - 20 L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10993279" y="2710934"/>
            <a:ext cx="3082528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10993279" y="3128486"/>
            <a:ext cx="3082528" cy="401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Saída</a:t>
            </a:r>
            <a:endParaRPr lang="en-US" sz="2500" dirty="0"/>
          </a:p>
        </p:txBody>
      </p:sp>
      <p:sp>
        <p:nvSpPr>
          <p:cNvPr id="9" name="Text 6"/>
          <p:cNvSpPr/>
          <p:nvPr/>
        </p:nvSpPr>
        <p:spPr>
          <a:xfrm>
            <a:off x="10993279" y="3690699"/>
            <a:ext cx="3082528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Destino - 10,83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10993279" y="4092178"/>
            <a:ext cx="3082528" cy="1284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Conforme o programa a saída obtida foi o transporte por motocicleta, que é um método de transporte leve e econômico ideal para pacotes pequenos que exigem um menor esforço logístico.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10993279" y="5521404"/>
            <a:ext cx="3082528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562213" y="7530227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2025-05-09T11:51:02Z</dcterms:created>
  <dcterms:modified xsi:type="dcterms:W3CDTF">2025-05-09T11:51:02Z</dcterms:modified>
</cp:coreProperties>
</file>